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embeddedFontLst>
    <p:embeddedFont>
      <p:font typeface="Abel"/>
      <p:regular r:id="rId5"/>
    </p:embeddedFont>
    <p:embeddedFont>
      <p:font typeface="Arvo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4" y="12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2b801eeb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2b801eeb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9925" y="0"/>
            <a:ext cx="91440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2435550" y="748050"/>
            <a:ext cx="4272900" cy="36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896950" y="1196550"/>
            <a:ext cx="335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2896950" y="2038350"/>
            <a:ext cx="3350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3072000" y="3351175"/>
            <a:ext cx="3000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9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ubTitle" idx="1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title" hasCustomPrompt="1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25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title" idx="2" hasCustomPrompt="1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25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title" idx="4" hasCustomPrompt="1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5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title" idx="6" hasCustomPrompt="1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5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subTitle" idx="1"/>
          </p:nvPr>
        </p:nvSpPr>
        <p:spPr>
          <a:xfrm>
            <a:off x="712350" y="1733125"/>
            <a:ext cx="3859800" cy="12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ubTitle" idx="2"/>
          </p:nvPr>
        </p:nvSpPr>
        <p:spPr>
          <a:xfrm>
            <a:off x="712350" y="2683475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131612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ubTitle" idx="1"/>
          </p:nvPr>
        </p:nvSpPr>
        <p:spPr>
          <a:xfrm>
            <a:off x="131612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title" idx="2"/>
          </p:nvPr>
        </p:nvSpPr>
        <p:spPr>
          <a:xfrm>
            <a:off x="131612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ubTitle" idx="3"/>
          </p:nvPr>
        </p:nvSpPr>
        <p:spPr>
          <a:xfrm>
            <a:off x="1316125" y="31385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title" idx="4"/>
          </p:nvPr>
        </p:nvSpPr>
        <p:spPr>
          <a:xfrm>
            <a:off x="554907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5"/>
          </p:nvPr>
        </p:nvSpPr>
        <p:spPr>
          <a:xfrm>
            <a:off x="554907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title" idx="6"/>
          </p:nvPr>
        </p:nvSpPr>
        <p:spPr>
          <a:xfrm>
            <a:off x="554907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7"/>
          </p:nvPr>
        </p:nvSpPr>
        <p:spPr>
          <a:xfrm>
            <a:off x="5549075" y="31385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title" idx="8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4572001" y="1148675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ubTitle" idx="1"/>
          </p:nvPr>
        </p:nvSpPr>
        <p:spPr>
          <a:xfrm>
            <a:off x="4572001" y="1564050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title" idx="2"/>
          </p:nvPr>
        </p:nvSpPr>
        <p:spPr>
          <a:xfrm>
            <a:off x="5002766" y="2383588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ubTitle" idx="3"/>
          </p:nvPr>
        </p:nvSpPr>
        <p:spPr>
          <a:xfrm>
            <a:off x="5002754" y="2798963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title" idx="4"/>
          </p:nvPr>
        </p:nvSpPr>
        <p:spPr>
          <a:xfrm>
            <a:off x="5433538" y="3618500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subTitle" idx="5"/>
          </p:nvPr>
        </p:nvSpPr>
        <p:spPr>
          <a:xfrm>
            <a:off x="5433530" y="4033875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/>
          <p:nvPr/>
        </p:nvSpPr>
        <p:spPr>
          <a:xfrm>
            <a:off x="712350" y="1312525"/>
            <a:ext cx="7719300" cy="329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title" hasCustomPrompt="1"/>
          </p:nvPr>
        </p:nvSpPr>
        <p:spPr>
          <a:xfrm>
            <a:off x="825925" y="1615625"/>
            <a:ext cx="3677400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30"/>
          <p:cNvSpPr txBox="1">
            <a:spLocks noGrp="1"/>
          </p:cNvSpPr>
          <p:nvPr>
            <p:ph type="subTitle" idx="1"/>
          </p:nvPr>
        </p:nvSpPr>
        <p:spPr>
          <a:xfrm>
            <a:off x="825925" y="2006425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title" idx="2" hasCustomPrompt="1"/>
          </p:nvPr>
        </p:nvSpPr>
        <p:spPr>
          <a:xfrm>
            <a:off x="825925" y="2629275"/>
            <a:ext cx="3677400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30"/>
          <p:cNvSpPr txBox="1">
            <a:spLocks noGrp="1"/>
          </p:cNvSpPr>
          <p:nvPr>
            <p:ph type="subTitle" idx="3"/>
          </p:nvPr>
        </p:nvSpPr>
        <p:spPr>
          <a:xfrm>
            <a:off x="825925" y="3020075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title" idx="4" hasCustomPrompt="1"/>
          </p:nvPr>
        </p:nvSpPr>
        <p:spPr>
          <a:xfrm>
            <a:off x="825925" y="3642925"/>
            <a:ext cx="3677400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30"/>
          <p:cNvSpPr txBox="1">
            <a:spLocks noGrp="1"/>
          </p:cNvSpPr>
          <p:nvPr>
            <p:ph type="subTitle" idx="5"/>
          </p:nvPr>
        </p:nvSpPr>
        <p:spPr>
          <a:xfrm>
            <a:off x="825925" y="4033725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>
            <a:spLocks noGrp="1"/>
          </p:cNvSpPr>
          <p:nvPr>
            <p:ph type="title"/>
          </p:nvPr>
        </p:nvSpPr>
        <p:spPr>
          <a:xfrm>
            <a:off x="4946549" y="1090625"/>
            <a:ext cx="2951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subTitle" idx="1"/>
          </p:nvPr>
        </p:nvSpPr>
        <p:spPr>
          <a:xfrm>
            <a:off x="4946549" y="1506000"/>
            <a:ext cx="29517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title" idx="2"/>
          </p:nvPr>
        </p:nvSpPr>
        <p:spPr>
          <a:xfrm>
            <a:off x="4946549" y="3438800"/>
            <a:ext cx="2951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subTitle" idx="3"/>
          </p:nvPr>
        </p:nvSpPr>
        <p:spPr>
          <a:xfrm>
            <a:off x="4946549" y="3854175"/>
            <a:ext cx="29517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title" idx="4"/>
          </p:nvPr>
        </p:nvSpPr>
        <p:spPr>
          <a:xfrm>
            <a:off x="4038601" y="2264700"/>
            <a:ext cx="2951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ubTitle" idx="5"/>
          </p:nvPr>
        </p:nvSpPr>
        <p:spPr>
          <a:xfrm>
            <a:off x="4038601" y="2680075"/>
            <a:ext cx="29517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eft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>
            <a:spLocks noGrp="1"/>
          </p:cNvSpPr>
          <p:nvPr>
            <p:ph type="title"/>
          </p:nvPr>
        </p:nvSpPr>
        <p:spPr>
          <a:xfrm>
            <a:off x="1196100" y="1764525"/>
            <a:ext cx="2901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subTitle" idx="1"/>
          </p:nvPr>
        </p:nvSpPr>
        <p:spPr>
          <a:xfrm>
            <a:off x="1196100" y="2179900"/>
            <a:ext cx="29016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>
            <a:spLocks noGrp="1"/>
          </p:cNvSpPr>
          <p:nvPr>
            <p:ph type="title"/>
          </p:nvPr>
        </p:nvSpPr>
        <p:spPr>
          <a:xfrm>
            <a:off x="1089100" y="1562975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subTitle" idx="1"/>
          </p:nvPr>
        </p:nvSpPr>
        <p:spPr>
          <a:xfrm>
            <a:off x="1089100" y="1978350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title" idx="2"/>
          </p:nvPr>
        </p:nvSpPr>
        <p:spPr>
          <a:xfrm>
            <a:off x="3571050" y="1562975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subTitle" idx="3"/>
          </p:nvPr>
        </p:nvSpPr>
        <p:spPr>
          <a:xfrm>
            <a:off x="3571050" y="1978350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title" idx="4"/>
          </p:nvPr>
        </p:nvSpPr>
        <p:spPr>
          <a:xfrm>
            <a:off x="6053000" y="1562975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subTitle" idx="5"/>
          </p:nvPr>
        </p:nvSpPr>
        <p:spPr>
          <a:xfrm>
            <a:off x="6053000" y="1978350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title" idx="6"/>
          </p:nvPr>
        </p:nvSpPr>
        <p:spPr>
          <a:xfrm>
            <a:off x="1089100" y="30328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ubTitle" idx="7"/>
          </p:nvPr>
        </p:nvSpPr>
        <p:spPr>
          <a:xfrm>
            <a:off x="1089100" y="3448175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title" idx="8"/>
          </p:nvPr>
        </p:nvSpPr>
        <p:spPr>
          <a:xfrm>
            <a:off x="3571050" y="30328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ubTitle" idx="9"/>
          </p:nvPr>
        </p:nvSpPr>
        <p:spPr>
          <a:xfrm>
            <a:off x="3571050" y="3448175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title" idx="13"/>
          </p:nvPr>
        </p:nvSpPr>
        <p:spPr>
          <a:xfrm>
            <a:off x="6053000" y="30328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subTitle" idx="14"/>
          </p:nvPr>
        </p:nvSpPr>
        <p:spPr>
          <a:xfrm>
            <a:off x="6053000" y="3448175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1800050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subTitle" idx="1"/>
          </p:nvPr>
        </p:nvSpPr>
        <p:spPr>
          <a:xfrm>
            <a:off x="1961000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title" idx="2"/>
          </p:nvPr>
        </p:nvSpPr>
        <p:spPr>
          <a:xfrm>
            <a:off x="4626375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subTitle" idx="3"/>
          </p:nvPr>
        </p:nvSpPr>
        <p:spPr>
          <a:xfrm>
            <a:off x="4787325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title" idx="2"/>
          </p:nvPr>
        </p:nvSpPr>
        <p:spPr>
          <a:xfrm>
            <a:off x="766025" y="295530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73" name="Google Shape;173;p35"/>
          <p:cNvSpPr txBox="1">
            <a:spLocks noGrp="1"/>
          </p:cNvSpPr>
          <p:nvPr>
            <p:ph type="subTitle" idx="1"/>
          </p:nvPr>
        </p:nvSpPr>
        <p:spPr>
          <a:xfrm>
            <a:off x="766025" y="3370675"/>
            <a:ext cx="14799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title" idx="3"/>
          </p:nvPr>
        </p:nvSpPr>
        <p:spPr>
          <a:xfrm>
            <a:off x="3832050" y="295530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subTitle" idx="4"/>
          </p:nvPr>
        </p:nvSpPr>
        <p:spPr>
          <a:xfrm>
            <a:off x="3832050" y="3370675"/>
            <a:ext cx="14799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title" idx="5"/>
          </p:nvPr>
        </p:nvSpPr>
        <p:spPr>
          <a:xfrm>
            <a:off x="6898075" y="295530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subTitle" idx="6"/>
          </p:nvPr>
        </p:nvSpPr>
        <p:spPr>
          <a:xfrm>
            <a:off x="6898075" y="3370675"/>
            <a:ext cx="14799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title" idx="7"/>
          </p:nvPr>
        </p:nvSpPr>
        <p:spPr>
          <a:xfrm>
            <a:off x="2203050" y="911525"/>
            <a:ext cx="167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subTitle" idx="8"/>
          </p:nvPr>
        </p:nvSpPr>
        <p:spPr>
          <a:xfrm>
            <a:off x="2203050" y="1326900"/>
            <a:ext cx="16719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title" idx="9"/>
          </p:nvPr>
        </p:nvSpPr>
        <p:spPr>
          <a:xfrm>
            <a:off x="5269064" y="911525"/>
            <a:ext cx="167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ubTitle" idx="13"/>
          </p:nvPr>
        </p:nvSpPr>
        <p:spPr>
          <a:xfrm>
            <a:off x="5269064" y="1326900"/>
            <a:ext cx="16719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title" idx="14" hasCustomPrompt="1"/>
          </p:nvPr>
        </p:nvSpPr>
        <p:spPr>
          <a:xfrm>
            <a:off x="1091225" y="2366550"/>
            <a:ext cx="8295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35"/>
          <p:cNvSpPr txBox="1">
            <a:spLocks noGrp="1"/>
          </p:cNvSpPr>
          <p:nvPr>
            <p:ph type="title" idx="15" hasCustomPrompt="1"/>
          </p:nvPr>
        </p:nvSpPr>
        <p:spPr>
          <a:xfrm>
            <a:off x="2624238" y="2366550"/>
            <a:ext cx="8295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35"/>
          <p:cNvSpPr txBox="1">
            <a:spLocks noGrp="1"/>
          </p:cNvSpPr>
          <p:nvPr>
            <p:ph type="title" idx="16" hasCustomPrompt="1"/>
          </p:nvPr>
        </p:nvSpPr>
        <p:spPr>
          <a:xfrm>
            <a:off x="4157250" y="2366550"/>
            <a:ext cx="8295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35"/>
          <p:cNvSpPr txBox="1">
            <a:spLocks noGrp="1"/>
          </p:cNvSpPr>
          <p:nvPr>
            <p:ph type="title" idx="17" hasCustomPrompt="1"/>
          </p:nvPr>
        </p:nvSpPr>
        <p:spPr>
          <a:xfrm>
            <a:off x="5690275" y="2366550"/>
            <a:ext cx="8295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35"/>
          <p:cNvSpPr txBox="1">
            <a:spLocks noGrp="1"/>
          </p:cNvSpPr>
          <p:nvPr>
            <p:ph type="title" idx="18" hasCustomPrompt="1"/>
          </p:nvPr>
        </p:nvSpPr>
        <p:spPr>
          <a:xfrm>
            <a:off x="7223300" y="2366550"/>
            <a:ext cx="8295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>
            <a:spLocks noGrp="1"/>
          </p:cNvSpPr>
          <p:nvPr>
            <p:ph type="body" idx="1"/>
          </p:nvPr>
        </p:nvSpPr>
        <p:spPr>
          <a:xfrm>
            <a:off x="1733375" y="1549425"/>
            <a:ext cx="5801400" cy="28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Knauss fellows work on ocean, coastal and Great Lakes policy issues in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our nation’s capital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Fellows gain experience translating science knowledge to policy </a:t>
            </a:r>
            <a:endParaRPr sz="1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actions through year-long, paid placements in legislative and</a:t>
            </a:r>
            <a:endParaRPr sz="1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executive branch host offices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50% of fellowship alumni work for the federal government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37"/>
          <p:cNvGrpSpPr/>
          <p:nvPr/>
        </p:nvGrpSpPr>
        <p:grpSpPr>
          <a:xfrm>
            <a:off x="-116" y="1484156"/>
            <a:ext cx="2703031" cy="3095386"/>
            <a:chOff x="2188950" y="1008500"/>
            <a:chExt cx="3230200" cy="3699075"/>
          </a:xfrm>
        </p:grpSpPr>
        <p:sp>
          <p:nvSpPr>
            <p:cNvPr id="194" name="Google Shape;194;p37"/>
            <p:cNvSpPr/>
            <p:nvPr/>
          </p:nvSpPr>
          <p:spPr>
            <a:xfrm>
              <a:off x="4200225" y="38351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25" y="96"/>
                    <a:pt x="3834" y="2989"/>
                    <a:pt x="2739" y="4799"/>
                  </a:cubicBezTo>
                  <a:cubicBezTo>
                    <a:pt x="1655" y="6608"/>
                    <a:pt x="0" y="6775"/>
                    <a:pt x="0" y="6775"/>
                  </a:cubicBezTo>
                  <a:lnTo>
                    <a:pt x="1750" y="17026"/>
                  </a:lnTo>
                  <a:lnTo>
                    <a:pt x="2512" y="16895"/>
                  </a:lnTo>
                  <a:cubicBezTo>
                    <a:pt x="5177" y="18349"/>
                    <a:pt x="8587" y="18613"/>
                    <a:pt x="10718" y="18613"/>
                  </a:cubicBezTo>
                  <a:cubicBezTo>
                    <a:pt x="11939" y="18613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7"/>
            <p:cNvSpPr/>
            <p:nvPr/>
          </p:nvSpPr>
          <p:spPr>
            <a:xfrm>
              <a:off x="4154975" y="397235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96" y="0"/>
                  </a:moveTo>
                  <a:lnTo>
                    <a:pt x="0" y="274"/>
                  </a:lnTo>
                  <a:lnTo>
                    <a:pt x="2203" y="13180"/>
                  </a:lnTo>
                  <a:lnTo>
                    <a:pt x="3787" y="12907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7"/>
            <p:cNvSpPr/>
            <p:nvPr/>
          </p:nvSpPr>
          <p:spPr>
            <a:xfrm>
              <a:off x="2188950" y="3947050"/>
              <a:ext cx="2026475" cy="760525"/>
            </a:xfrm>
            <a:custGeom>
              <a:avLst/>
              <a:gdLst/>
              <a:ahLst/>
              <a:cxnLst/>
              <a:rect l="l" t="t" r="r" b="b"/>
              <a:pathLst>
                <a:path w="81059" h="30421" extrusionOk="0">
                  <a:moveTo>
                    <a:pt x="78427" y="0"/>
                  </a:moveTo>
                  <a:lnTo>
                    <a:pt x="1" y="14669"/>
                  </a:lnTo>
                  <a:lnTo>
                    <a:pt x="1" y="30421"/>
                  </a:lnTo>
                  <a:lnTo>
                    <a:pt x="81058" y="15455"/>
                  </a:lnTo>
                  <a:lnTo>
                    <a:pt x="784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7"/>
            <p:cNvSpPr/>
            <p:nvPr/>
          </p:nvSpPr>
          <p:spPr>
            <a:xfrm>
              <a:off x="4127000" y="426465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8" y="0"/>
                  </a:moveTo>
                  <a:cubicBezTo>
                    <a:pt x="441" y="0"/>
                    <a:pt x="0" y="441"/>
                    <a:pt x="0" y="976"/>
                  </a:cubicBezTo>
                  <a:cubicBezTo>
                    <a:pt x="0" y="1524"/>
                    <a:pt x="441" y="1965"/>
                    <a:pt x="988" y="1965"/>
                  </a:cubicBezTo>
                  <a:cubicBezTo>
                    <a:pt x="1524" y="1965"/>
                    <a:pt x="1965" y="1524"/>
                    <a:pt x="1965" y="976"/>
                  </a:cubicBezTo>
                  <a:cubicBezTo>
                    <a:pt x="1965" y="441"/>
                    <a:pt x="1524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7"/>
            <p:cNvSpPr/>
            <p:nvPr/>
          </p:nvSpPr>
          <p:spPr>
            <a:xfrm>
              <a:off x="4395775" y="3781725"/>
              <a:ext cx="269100" cy="564700"/>
            </a:xfrm>
            <a:custGeom>
              <a:avLst/>
              <a:gdLst/>
              <a:ahLst/>
              <a:cxnLst/>
              <a:rect l="l" t="t" r="r" b="b"/>
              <a:pathLst>
                <a:path w="10764" h="22588" extrusionOk="0">
                  <a:moveTo>
                    <a:pt x="5393" y="1"/>
                  </a:moveTo>
                  <a:cubicBezTo>
                    <a:pt x="5275" y="1"/>
                    <a:pt x="5157" y="10"/>
                    <a:pt x="5037" y="29"/>
                  </a:cubicBezTo>
                  <a:lnTo>
                    <a:pt x="1977" y="553"/>
                  </a:lnTo>
                  <a:cubicBezTo>
                    <a:pt x="798" y="755"/>
                    <a:pt x="1" y="1886"/>
                    <a:pt x="203" y="3065"/>
                  </a:cubicBezTo>
                  <a:lnTo>
                    <a:pt x="3215" y="20770"/>
                  </a:lnTo>
                  <a:cubicBezTo>
                    <a:pt x="3396" y="21836"/>
                    <a:pt x="4313" y="22587"/>
                    <a:pt x="5357" y="22587"/>
                  </a:cubicBezTo>
                  <a:cubicBezTo>
                    <a:pt x="5479" y="22587"/>
                    <a:pt x="5603" y="22577"/>
                    <a:pt x="5727" y="22556"/>
                  </a:cubicBezTo>
                  <a:lnTo>
                    <a:pt x="8787" y="22032"/>
                  </a:lnTo>
                  <a:cubicBezTo>
                    <a:pt x="9966" y="21829"/>
                    <a:pt x="10764" y="20710"/>
                    <a:pt x="10561" y="19520"/>
                  </a:cubicBezTo>
                  <a:lnTo>
                    <a:pt x="7549" y="1815"/>
                  </a:lnTo>
                  <a:cubicBezTo>
                    <a:pt x="7367" y="744"/>
                    <a:pt x="6443" y="1"/>
                    <a:pt x="5393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7"/>
            <p:cNvSpPr/>
            <p:nvPr/>
          </p:nvSpPr>
          <p:spPr>
            <a:xfrm>
              <a:off x="5117000" y="3290425"/>
              <a:ext cx="302150" cy="302425"/>
            </a:xfrm>
            <a:custGeom>
              <a:avLst/>
              <a:gdLst/>
              <a:ahLst/>
              <a:cxnLst/>
              <a:rect l="l" t="t" r="r" b="b"/>
              <a:pathLst>
                <a:path w="12086" h="12097" extrusionOk="0">
                  <a:moveTo>
                    <a:pt x="6049" y="0"/>
                  </a:moveTo>
                  <a:cubicBezTo>
                    <a:pt x="2703" y="0"/>
                    <a:pt x="0" y="2715"/>
                    <a:pt x="0" y="6048"/>
                  </a:cubicBezTo>
                  <a:cubicBezTo>
                    <a:pt x="0" y="9394"/>
                    <a:pt x="2703" y="12097"/>
                    <a:pt x="6049" y="12097"/>
                  </a:cubicBezTo>
                  <a:cubicBezTo>
                    <a:pt x="9382" y="12097"/>
                    <a:pt x="12085" y="9394"/>
                    <a:pt x="12085" y="6048"/>
                  </a:cubicBezTo>
                  <a:cubicBezTo>
                    <a:pt x="12085" y="2715"/>
                    <a:pt x="9382" y="0"/>
                    <a:pt x="6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7"/>
            <p:cNvSpPr/>
            <p:nvPr/>
          </p:nvSpPr>
          <p:spPr>
            <a:xfrm>
              <a:off x="5140800" y="327255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8" y="12431"/>
                  </a:lnTo>
                  <a:lnTo>
                    <a:pt x="5406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7"/>
            <p:cNvSpPr/>
            <p:nvPr/>
          </p:nvSpPr>
          <p:spPr>
            <a:xfrm>
              <a:off x="4159150" y="3453525"/>
              <a:ext cx="302125" cy="302150"/>
            </a:xfrm>
            <a:custGeom>
              <a:avLst/>
              <a:gdLst/>
              <a:ahLst/>
              <a:cxnLst/>
              <a:rect l="l" t="t" r="r" b="b"/>
              <a:pathLst>
                <a:path w="12085" h="12086" extrusionOk="0">
                  <a:moveTo>
                    <a:pt x="6048" y="1"/>
                  </a:moveTo>
                  <a:cubicBezTo>
                    <a:pt x="2703" y="1"/>
                    <a:pt x="0" y="2703"/>
                    <a:pt x="0" y="6049"/>
                  </a:cubicBezTo>
                  <a:cubicBezTo>
                    <a:pt x="0" y="9383"/>
                    <a:pt x="2703" y="12086"/>
                    <a:pt x="6048" y="12086"/>
                  </a:cubicBezTo>
                  <a:cubicBezTo>
                    <a:pt x="9382" y="12086"/>
                    <a:pt x="12085" y="9383"/>
                    <a:pt x="12085" y="6049"/>
                  </a:cubicBezTo>
                  <a:cubicBezTo>
                    <a:pt x="12085" y="2703"/>
                    <a:pt x="9382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7"/>
            <p:cNvSpPr/>
            <p:nvPr/>
          </p:nvSpPr>
          <p:spPr>
            <a:xfrm>
              <a:off x="5095875" y="297780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088" y="0"/>
                  </a:moveTo>
                  <a:cubicBezTo>
                    <a:pt x="1980" y="0"/>
                    <a:pt x="1872" y="9"/>
                    <a:pt x="1762" y="27"/>
                  </a:cubicBezTo>
                  <a:cubicBezTo>
                    <a:pt x="702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1" y="37089"/>
                    <a:pt x="6922" y="37762"/>
                    <a:pt x="7854" y="37762"/>
                  </a:cubicBezTo>
                  <a:cubicBezTo>
                    <a:pt x="7961" y="37762"/>
                    <a:pt x="8070" y="37753"/>
                    <a:pt x="8180" y="37734"/>
                  </a:cubicBezTo>
                  <a:cubicBezTo>
                    <a:pt x="9239" y="37556"/>
                    <a:pt x="9954" y="36544"/>
                    <a:pt x="9763" y="35496"/>
                  </a:cubicBezTo>
                  <a:lnTo>
                    <a:pt x="4012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7"/>
            <p:cNvSpPr/>
            <p:nvPr/>
          </p:nvSpPr>
          <p:spPr>
            <a:xfrm>
              <a:off x="4280275" y="336672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8" y="0"/>
                  </a:moveTo>
                  <a:cubicBezTo>
                    <a:pt x="8976" y="0"/>
                    <a:pt x="8853" y="11"/>
                    <a:pt x="8728" y="32"/>
                  </a:cubicBezTo>
                  <a:lnTo>
                    <a:pt x="1989" y="1187"/>
                  </a:lnTo>
                  <a:cubicBezTo>
                    <a:pt x="799" y="1389"/>
                    <a:pt x="1" y="2508"/>
                    <a:pt x="203" y="3699"/>
                  </a:cubicBezTo>
                  <a:lnTo>
                    <a:pt x="2192" y="15343"/>
                  </a:lnTo>
                  <a:cubicBezTo>
                    <a:pt x="2373" y="16399"/>
                    <a:pt x="3289" y="17149"/>
                    <a:pt x="4334" y="17149"/>
                  </a:cubicBezTo>
                  <a:cubicBezTo>
                    <a:pt x="4456" y="17149"/>
                    <a:pt x="4579" y="17138"/>
                    <a:pt x="4704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29" y="13462"/>
                  </a:cubicBezTo>
                  <a:lnTo>
                    <a:pt x="11240" y="1818"/>
                  </a:lnTo>
                  <a:cubicBezTo>
                    <a:pt x="11059" y="752"/>
                    <a:pt x="10143" y="0"/>
                    <a:pt x="9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7"/>
            <p:cNvSpPr/>
            <p:nvPr/>
          </p:nvSpPr>
          <p:spPr>
            <a:xfrm>
              <a:off x="4561275" y="3034725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89" y="26742"/>
                  </a:lnTo>
                  <a:cubicBezTo>
                    <a:pt x="1989" y="26742"/>
                    <a:pt x="2564" y="26698"/>
                    <a:pt x="3579" y="26698"/>
                  </a:cubicBezTo>
                  <a:cubicBezTo>
                    <a:pt x="7533" y="26698"/>
                    <a:pt x="18153" y="27362"/>
                    <a:pt x="27325" y="33862"/>
                  </a:cubicBezTo>
                  <a:lnTo>
                    <a:pt x="24444" y="16931"/>
                  </a:lnTo>
                  <a:lnTo>
                    <a:pt x="215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7"/>
            <p:cNvSpPr/>
            <p:nvPr/>
          </p:nvSpPr>
          <p:spPr>
            <a:xfrm>
              <a:off x="4329400" y="3677075"/>
              <a:ext cx="166400" cy="55975"/>
            </a:xfrm>
            <a:custGeom>
              <a:avLst/>
              <a:gdLst/>
              <a:ahLst/>
              <a:cxnLst/>
              <a:rect l="l" t="t" r="r" b="b"/>
              <a:pathLst>
                <a:path w="6656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0" y="1631"/>
                  </a:lnTo>
                  <a:lnTo>
                    <a:pt x="108" y="2239"/>
                  </a:lnTo>
                  <a:lnTo>
                    <a:pt x="5906" y="1262"/>
                  </a:lnTo>
                  <a:cubicBezTo>
                    <a:pt x="6358" y="1179"/>
                    <a:pt x="6656" y="750"/>
                    <a:pt x="6585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7"/>
            <p:cNvSpPr/>
            <p:nvPr/>
          </p:nvSpPr>
          <p:spPr>
            <a:xfrm>
              <a:off x="4310350" y="35696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54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1"/>
                  </a:lnTo>
                  <a:lnTo>
                    <a:pt x="96" y="2239"/>
                  </a:lnTo>
                  <a:lnTo>
                    <a:pt x="5894" y="1262"/>
                  </a:lnTo>
                  <a:cubicBezTo>
                    <a:pt x="6346" y="1179"/>
                    <a:pt x="6644" y="750"/>
                    <a:pt x="6573" y="298"/>
                  </a:cubicBezTo>
                  <a:cubicBezTo>
                    <a:pt x="6549" y="191"/>
                    <a:pt x="6513" y="95"/>
                    <a:pt x="6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7"/>
            <p:cNvSpPr/>
            <p:nvPr/>
          </p:nvSpPr>
          <p:spPr>
            <a:xfrm>
              <a:off x="4292775" y="3460975"/>
              <a:ext cx="166425" cy="56275"/>
            </a:xfrm>
            <a:custGeom>
              <a:avLst/>
              <a:gdLst/>
              <a:ahLst/>
              <a:cxnLst/>
              <a:rect l="l" t="t" r="r" b="b"/>
              <a:pathLst>
                <a:path w="6657" h="2251" extrusionOk="0">
                  <a:moveTo>
                    <a:pt x="6466" y="0"/>
                  </a:moveTo>
                  <a:cubicBezTo>
                    <a:pt x="6395" y="322"/>
                    <a:pt x="6133" y="584"/>
                    <a:pt x="5787" y="643"/>
                  </a:cubicBezTo>
                  <a:lnTo>
                    <a:pt x="1" y="1632"/>
                  </a:lnTo>
                  <a:lnTo>
                    <a:pt x="96" y="2251"/>
                  </a:lnTo>
                  <a:lnTo>
                    <a:pt x="5895" y="1262"/>
                  </a:lnTo>
                  <a:cubicBezTo>
                    <a:pt x="6347" y="1179"/>
                    <a:pt x="6657" y="750"/>
                    <a:pt x="6573" y="298"/>
                  </a:cubicBezTo>
                  <a:cubicBezTo>
                    <a:pt x="6561" y="191"/>
                    <a:pt x="6514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4389825" y="376427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58" y="1"/>
                  </a:moveTo>
                  <a:lnTo>
                    <a:pt x="0" y="1251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8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4369275" y="381775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8"/>
                  </a:lnTo>
                  <a:cubicBezTo>
                    <a:pt x="465" y="1374"/>
                    <a:pt x="1" y="1886"/>
                    <a:pt x="132" y="2839"/>
                  </a:cubicBezTo>
                  <a:lnTo>
                    <a:pt x="215" y="3208"/>
                  </a:lnTo>
                  <a:cubicBezTo>
                    <a:pt x="336" y="4079"/>
                    <a:pt x="162" y="4817"/>
                    <a:pt x="883" y="4817"/>
                  </a:cubicBezTo>
                  <a:cubicBezTo>
                    <a:pt x="940" y="4817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49" y="1481"/>
                  </a:cubicBezTo>
                  <a:cubicBezTo>
                    <a:pt x="7930" y="621"/>
                    <a:pt x="7183" y="0"/>
                    <a:pt x="6337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4511575" y="39963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69" y="326"/>
                    <a:pt x="0" y="1314"/>
                    <a:pt x="71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501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4482400" y="38939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8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6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54" y="4414"/>
                  </a:cubicBezTo>
                  <a:cubicBezTo>
                    <a:pt x="2198" y="4414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28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7"/>
            <p:cNvSpPr/>
            <p:nvPr/>
          </p:nvSpPr>
          <p:spPr>
            <a:xfrm>
              <a:off x="4528825" y="41029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49" y="2"/>
                    <a:pt x="5406" y="5"/>
                  </a:cubicBezTo>
                  <a:lnTo>
                    <a:pt x="1798" y="219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59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0"/>
                  </a:cubicBezTo>
                  <a:lnTo>
                    <a:pt x="5632" y="3684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7"/>
            <p:cNvSpPr/>
            <p:nvPr/>
          </p:nvSpPr>
          <p:spPr>
            <a:xfrm>
              <a:off x="4529425" y="4200875"/>
              <a:ext cx="163150" cy="86200"/>
            </a:xfrm>
            <a:custGeom>
              <a:avLst/>
              <a:gdLst/>
              <a:ahLst/>
              <a:cxnLst/>
              <a:rect l="l" t="t" r="r" b="b"/>
              <a:pathLst>
                <a:path w="6526" h="3448" extrusionOk="0">
                  <a:moveTo>
                    <a:pt x="4839" y="1"/>
                  </a:moveTo>
                  <a:cubicBezTo>
                    <a:pt x="4810" y="1"/>
                    <a:pt x="4781" y="2"/>
                    <a:pt x="4751" y="3"/>
                  </a:cubicBezTo>
                  <a:lnTo>
                    <a:pt x="1572" y="206"/>
                  </a:lnTo>
                  <a:cubicBezTo>
                    <a:pt x="679" y="253"/>
                    <a:pt x="0" y="1027"/>
                    <a:pt x="48" y="1932"/>
                  </a:cubicBezTo>
                  <a:cubicBezTo>
                    <a:pt x="105" y="2788"/>
                    <a:pt x="819" y="3448"/>
                    <a:pt x="1665" y="3448"/>
                  </a:cubicBezTo>
                  <a:cubicBezTo>
                    <a:pt x="1702" y="3448"/>
                    <a:pt x="1738" y="3447"/>
                    <a:pt x="1774" y="3444"/>
                  </a:cubicBezTo>
                  <a:lnTo>
                    <a:pt x="4953" y="3254"/>
                  </a:lnTo>
                  <a:cubicBezTo>
                    <a:pt x="5846" y="3194"/>
                    <a:pt x="6525" y="2420"/>
                    <a:pt x="6477" y="1527"/>
                  </a:cubicBezTo>
                  <a:cubicBezTo>
                    <a:pt x="6420" y="664"/>
                    <a:pt x="5695" y="1"/>
                    <a:pt x="483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7"/>
            <p:cNvSpPr/>
            <p:nvPr/>
          </p:nvSpPr>
          <p:spPr>
            <a:xfrm>
              <a:off x="3549250" y="2850775"/>
              <a:ext cx="318200" cy="465350"/>
            </a:xfrm>
            <a:custGeom>
              <a:avLst/>
              <a:gdLst/>
              <a:ahLst/>
              <a:cxnLst/>
              <a:rect l="l" t="t" r="r" b="b"/>
              <a:pathLst>
                <a:path w="12728" h="18614" extrusionOk="0">
                  <a:moveTo>
                    <a:pt x="9585" y="1"/>
                  </a:moveTo>
                  <a:cubicBezTo>
                    <a:pt x="7025" y="96"/>
                    <a:pt x="3822" y="2989"/>
                    <a:pt x="2739" y="4799"/>
                  </a:cubicBezTo>
                  <a:cubicBezTo>
                    <a:pt x="1643" y="6609"/>
                    <a:pt x="0" y="6775"/>
                    <a:pt x="0" y="6775"/>
                  </a:cubicBezTo>
                  <a:lnTo>
                    <a:pt x="1738" y="17027"/>
                  </a:lnTo>
                  <a:lnTo>
                    <a:pt x="2500" y="16896"/>
                  </a:lnTo>
                  <a:cubicBezTo>
                    <a:pt x="5165" y="18349"/>
                    <a:pt x="8575" y="18614"/>
                    <a:pt x="10706" y="18614"/>
                  </a:cubicBezTo>
                  <a:cubicBezTo>
                    <a:pt x="11927" y="18614"/>
                    <a:pt x="12728" y="18527"/>
                    <a:pt x="12728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7"/>
            <p:cNvSpPr/>
            <p:nvPr/>
          </p:nvSpPr>
          <p:spPr>
            <a:xfrm>
              <a:off x="3504000" y="298800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84" y="0"/>
                  </a:moveTo>
                  <a:lnTo>
                    <a:pt x="0" y="274"/>
                  </a:lnTo>
                  <a:lnTo>
                    <a:pt x="2191" y="13181"/>
                  </a:lnTo>
                  <a:lnTo>
                    <a:pt x="3787" y="1290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7"/>
            <p:cNvSpPr/>
            <p:nvPr/>
          </p:nvSpPr>
          <p:spPr>
            <a:xfrm>
              <a:off x="2188950" y="2962700"/>
              <a:ext cx="1375500" cy="639375"/>
            </a:xfrm>
            <a:custGeom>
              <a:avLst/>
              <a:gdLst/>
              <a:ahLst/>
              <a:cxnLst/>
              <a:rect l="l" t="t" r="r" b="b"/>
              <a:pathLst>
                <a:path w="55020" h="25575" extrusionOk="0">
                  <a:moveTo>
                    <a:pt x="52388" y="0"/>
                  </a:moveTo>
                  <a:lnTo>
                    <a:pt x="1" y="9632"/>
                  </a:lnTo>
                  <a:lnTo>
                    <a:pt x="1" y="25575"/>
                  </a:lnTo>
                  <a:lnTo>
                    <a:pt x="55019" y="15455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7"/>
            <p:cNvSpPr/>
            <p:nvPr/>
          </p:nvSpPr>
          <p:spPr>
            <a:xfrm>
              <a:off x="3476025" y="328030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77" y="0"/>
                  </a:moveTo>
                  <a:cubicBezTo>
                    <a:pt x="441" y="0"/>
                    <a:pt x="0" y="441"/>
                    <a:pt x="0" y="977"/>
                  </a:cubicBezTo>
                  <a:cubicBezTo>
                    <a:pt x="0" y="1524"/>
                    <a:pt x="441" y="1965"/>
                    <a:pt x="977" y="1965"/>
                  </a:cubicBezTo>
                  <a:cubicBezTo>
                    <a:pt x="1524" y="1965"/>
                    <a:pt x="1965" y="1524"/>
                    <a:pt x="1965" y="977"/>
                  </a:cubicBezTo>
                  <a:cubicBezTo>
                    <a:pt x="1965" y="441"/>
                    <a:pt x="152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7"/>
            <p:cNvSpPr/>
            <p:nvPr/>
          </p:nvSpPr>
          <p:spPr>
            <a:xfrm>
              <a:off x="3744500" y="2797300"/>
              <a:ext cx="269400" cy="564775"/>
            </a:xfrm>
            <a:custGeom>
              <a:avLst/>
              <a:gdLst/>
              <a:ahLst/>
              <a:cxnLst/>
              <a:rect l="l" t="t" r="r" b="b"/>
              <a:pathLst>
                <a:path w="10776" h="22591" extrusionOk="0">
                  <a:moveTo>
                    <a:pt x="5416" y="1"/>
                  </a:moveTo>
                  <a:cubicBezTo>
                    <a:pt x="5295" y="1"/>
                    <a:pt x="5172" y="11"/>
                    <a:pt x="5049" y="32"/>
                  </a:cubicBezTo>
                  <a:lnTo>
                    <a:pt x="1989" y="556"/>
                  </a:lnTo>
                  <a:cubicBezTo>
                    <a:pt x="798" y="758"/>
                    <a:pt x="1" y="1890"/>
                    <a:pt x="203" y="3068"/>
                  </a:cubicBezTo>
                  <a:lnTo>
                    <a:pt x="3215" y="20773"/>
                  </a:lnTo>
                  <a:cubicBezTo>
                    <a:pt x="3397" y="21839"/>
                    <a:pt x="4323" y="22590"/>
                    <a:pt x="5361" y="22590"/>
                  </a:cubicBezTo>
                  <a:cubicBezTo>
                    <a:pt x="5482" y="22590"/>
                    <a:pt x="5604" y="22580"/>
                    <a:pt x="5728" y="22559"/>
                  </a:cubicBezTo>
                  <a:lnTo>
                    <a:pt x="8787" y="22035"/>
                  </a:lnTo>
                  <a:cubicBezTo>
                    <a:pt x="9978" y="21833"/>
                    <a:pt x="10776" y="20701"/>
                    <a:pt x="10573" y="19523"/>
                  </a:cubicBezTo>
                  <a:lnTo>
                    <a:pt x="7561" y="1818"/>
                  </a:lnTo>
                  <a:cubicBezTo>
                    <a:pt x="7380" y="752"/>
                    <a:pt x="6454" y="1"/>
                    <a:pt x="5416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4465725" y="2306075"/>
              <a:ext cx="302450" cy="302425"/>
            </a:xfrm>
            <a:custGeom>
              <a:avLst/>
              <a:gdLst/>
              <a:ahLst/>
              <a:cxnLst/>
              <a:rect l="l" t="t" r="r" b="b"/>
              <a:pathLst>
                <a:path w="12098" h="12097" extrusionOk="0">
                  <a:moveTo>
                    <a:pt x="6049" y="0"/>
                  </a:moveTo>
                  <a:cubicBezTo>
                    <a:pt x="2715" y="0"/>
                    <a:pt x="0" y="2715"/>
                    <a:pt x="0" y="6049"/>
                  </a:cubicBezTo>
                  <a:cubicBezTo>
                    <a:pt x="0" y="9394"/>
                    <a:pt x="2715" y="12097"/>
                    <a:pt x="6049" y="12097"/>
                  </a:cubicBezTo>
                  <a:cubicBezTo>
                    <a:pt x="9383" y="12097"/>
                    <a:pt x="12097" y="9394"/>
                    <a:pt x="12097" y="6049"/>
                  </a:cubicBezTo>
                  <a:cubicBezTo>
                    <a:pt x="12097" y="2715"/>
                    <a:pt x="9383" y="0"/>
                    <a:pt x="6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4489525" y="228820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9" y="12431"/>
                  </a:lnTo>
                  <a:lnTo>
                    <a:pt x="5418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7"/>
            <p:cNvSpPr/>
            <p:nvPr/>
          </p:nvSpPr>
          <p:spPr>
            <a:xfrm>
              <a:off x="3507875" y="2469175"/>
              <a:ext cx="302425" cy="302150"/>
            </a:xfrm>
            <a:custGeom>
              <a:avLst/>
              <a:gdLst/>
              <a:ahLst/>
              <a:cxnLst/>
              <a:rect l="l" t="t" r="r" b="b"/>
              <a:pathLst>
                <a:path w="12097" h="12086" extrusionOk="0">
                  <a:moveTo>
                    <a:pt x="6049" y="1"/>
                  </a:moveTo>
                  <a:cubicBezTo>
                    <a:pt x="2715" y="1"/>
                    <a:pt x="0" y="2704"/>
                    <a:pt x="0" y="6049"/>
                  </a:cubicBezTo>
                  <a:cubicBezTo>
                    <a:pt x="0" y="9383"/>
                    <a:pt x="2715" y="12086"/>
                    <a:pt x="6049" y="12086"/>
                  </a:cubicBezTo>
                  <a:cubicBezTo>
                    <a:pt x="9394" y="12086"/>
                    <a:pt x="12097" y="9383"/>
                    <a:pt x="12097" y="6049"/>
                  </a:cubicBezTo>
                  <a:cubicBezTo>
                    <a:pt x="12097" y="2704"/>
                    <a:pt x="9394" y="1"/>
                    <a:pt x="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7"/>
            <p:cNvSpPr/>
            <p:nvPr/>
          </p:nvSpPr>
          <p:spPr>
            <a:xfrm>
              <a:off x="4444600" y="199345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100" y="0"/>
                  </a:moveTo>
                  <a:cubicBezTo>
                    <a:pt x="1992" y="0"/>
                    <a:pt x="1884" y="9"/>
                    <a:pt x="1774" y="27"/>
                  </a:cubicBezTo>
                  <a:cubicBezTo>
                    <a:pt x="715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89"/>
                    <a:pt x="6932" y="37762"/>
                    <a:pt x="7866" y="37762"/>
                  </a:cubicBezTo>
                  <a:cubicBezTo>
                    <a:pt x="7973" y="37762"/>
                    <a:pt x="8082" y="37753"/>
                    <a:pt x="8192" y="37735"/>
                  </a:cubicBezTo>
                  <a:cubicBezTo>
                    <a:pt x="9239" y="37556"/>
                    <a:pt x="9954" y="36544"/>
                    <a:pt x="9775" y="35484"/>
                  </a:cubicBezTo>
                  <a:lnTo>
                    <a:pt x="4013" y="1623"/>
                  </a:lnTo>
                  <a:cubicBezTo>
                    <a:pt x="3852" y="673"/>
                    <a:pt x="3032" y="0"/>
                    <a:pt x="2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7"/>
            <p:cNvSpPr/>
            <p:nvPr/>
          </p:nvSpPr>
          <p:spPr>
            <a:xfrm>
              <a:off x="3629300" y="238237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5" y="1"/>
                  </a:moveTo>
                  <a:cubicBezTo>
                    <a:pt x="8974" y="1"/>
                    <a:pt x="8851" y="11"/>
                    <a:pt x="8728" y="32"/>
                  </a:cubicBezTo>
                  <a:lnTo>
                    <a:pt x="1977" y="1187"/>
                  </a:lnTo>
                  <a:cubicBezTo>
                    <a:pt x="799" y="1389"/>
                    <a:pt x="1" y="2508"/>
                    <a:pt x="203" y="3687"/>
                  </a:cubicBezTo>
                  <a:lnTo>
                    <a:pt x="2180" y="15343"/>
                  </a:lnTo>
                  <a:cubicBezTo>
                    <a:pt x="2361" y="16399"/>
                    <a:pt x="3287" y="17149"/>
                    <a:pt x="4325" y="17149"/>
                  </a:cubicBezTo>
                  <a:cubicBezTo>
                    <a:pt x="4446" y="17149"/>
                    <a:pt x="4569" y="17139"/>
                    <a:pt x="4692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17" y="13462"/>
                  </a:cubicBezTo>
                  <a:lnTo>
                    <a:pt x="11240" y="1818"/>
                  </a:lnTo>
                  <a:cubicBezTo>
                    <a:pt x="11059" y="752"/>
                    <a:pt x="10133" y="1"/>
                    <a:pt x="9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7"/>
            <p:cNvSpPr/>
            <p:nvPr/>
          </p:nvSpPr>
          <p:spPr>
            <a:xfrm>
              <a:off x="3910300" y="2050375"/>
              <a:ext cx="682850" cy="846575"/>
            </a:xfrm>
            <a:custGeom>
              <a:avLst/>
              <a:gdLst/>
              <a:ahLst/>
              <a:cxnLst/>
              <a:rect l="l" t="t" r="r" b="b"/>
              <a:pathLst>
                <a:path w="27314" h="33863" extrusionOk="0">
                  <a:moveTo>
                    <a:pt x="21551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77" y="26742"/>
                  </a:lnTo>
                  <a:cubicBezTo>
                    <a:pt x="1977" y="26742"/>
                    <a:pt x="2553" y="26698"/>
                    <a:pt x="3568" y="26698"/>
                  </a:cubicBezTo>
                  <a:cubicBezTo>
                    <a:pt x="7525" y="26698"/>
                    <a:pt x="18151" y="27362"/>
                    <a:pt x="27313" y="33862"/>
                  </a:cubicBezTo>
                  <a:lnTo>
                    <a:pt x="24432" y="16931"/>
                  </a:lnTo>
                  <a:lnTo>
                    <a:pt x="215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7"/>
            <p:cNvSpPr/>
            <p:nvPr/>
          </p:nvSpPr>
          <p:spPr>
            <a:xfrm>
              <a:off x="3678425" y="269272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2"/>
                  </a:lnTo>
                  <a:lnTo>
                    <a:pt x="108" y="2239"/>
                  </a:lnTo>
                  <a:lnTo>
                    <a:pt x="5894" y="1251"/>
                  </a:lnTo>
                  <a:cubicBezTo>
                    <a:pt x="6346" y="1179"/>
                    <a:pt x="6656" y="751"/>
                    <a:pt x="6573" y="298"/>
                  </a:cubicBezTo>
                  <a:cubicBezTo>
                    <a:pt x="6561" y="191"/>
                    <a:pt x="6513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7"/>
            <p:cNvSpPr/>
            <p:nvPr/>
          </p:nvSpPr>
          <p:spPr>
            <a:xfrm>
              <a:off x="3659075" y="258527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1" y="1631"/>
                  </a:lnTo>
                  <a:lnTo>
                    <a:pt x="108" y="2239"/>
                  </a:lnTo>
                  <a:lnTo>
                    <a:pt x="5894" y="1262"/>
                  </a:lnTo>
                  <a:cubicBezTo>
                    <a:pt x="6347" y="1179"/>
                    <a:pt x="6656" y="750"/>
                    <a:pt x="6573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7"/>
            <p:cNvSpPr/>
            <p:nvPr/>
          </p:nvSpPr>
          <p:spPr>
            <a:xfrm>
              <a:off x="3641525" y="2476625"/>
              <a:ext cx="166400" cy="56275"/>
            </a:xfrm>
            <a:custGeom>
              <a:avLst/>
              <a:gdLst/>
              <a:ahLst/>
              <a:cxnLst/>
              <a:rect l="l" t="t" r="r" b="b"/>
              <a:pathLst>
                <a:path w="6656" h="2251" extrusionOk="0">
                  <a:moveTo>
                    <a:pt x="6465" y="0"/>
                  </a:moveTo>
                  <a:cubicBezTo>
                    <a:pt x="6394" y="322"/>
                    <a:pt x="6144" y="584"/>
                    <a:pt x="5798" y="643"/>
                  </a:cubicBezTo>
                  <a:lnTo>
                    <a:pt x="0" y="1632"/>
                  </a:lnTo>
                  <a:lnTo>
                    <a:pt x="107" y="2251"/>
                  </a:lnTo>
                  <a:lnTo>
                    <a:pt x="5906" y="1263"/>
                  </a:lnTo>
                  <a:cubicBezTo>
                    <a:pt x="6358" y="1179"/>
                    <a:pt x="6656" y="751"/>
                    <a:pt x="6584" y="298"/>
                  </a:cubicBezTo>
                  <a:cubicBezTo>
                    <a:pt x="6560" y="191"/>
                    <a:pt x="6525" y="96"/>
                    <a:pt x="6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7"/>
            <p:cNvSpPr/>
            <p:nvPr/>
          </p:nvSpPr>
          <p:spPr>
            <a:xfrm>
              <a:off x="3738850" y="277992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47" y="1"/>
                  </a:moveTo>
                  <a:lnTo>
                    <a:pt x="0" y="1251"/>
                  </a:lnTo>
                  <a:lnTo>
                    <a:pt x="524" y="4371"/>
                  </a:lnTo>
                  <a:lnTo>
                    <a:pt x="7882" y="3120"/>
                  </a:lnTo>
                  <a:lnTo>
                    <a:pt x="7347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7"/>
            <p:cNvSpPr/>
            <p:nvPr/>
          </p:nvSpPr>
          <p:spPr>
            <a:xfrm>
              <a:off x="3718300" y="283340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9"/>
                  </a:lnTo>
                  <a:cubicBezTo>
                    <a:pt x="465" y="1374"/>
                    <a:pt x="1" y="1886"/>
                    <a:pt x="132" y="2827"/>
                  </a:cubicBezTo>
                  <a:lnTo>
                    <a:pt x="215" y="3208"/>
                  </a:lnTo>
                  <a:cubicBezTo>
                    <a:pt x="337" y="4079"/>
                    <a:pt x="162" y="4818"/>
                    <a:pt x="883" y="4818"/>
                  </a:cubicBezTo>
                  <a:cubicBezTo>
                    <a:pt x="940" y="4818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38" y="1481"/>
                  </a:cubicBezTo>
                  <a:cubicBezTo>
                    <a:pt x="7918" y="621"/>
                    <a:pt x="7181" y="0"/>
                    <a:pt x="6337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7"/>
            <p:cNvSpPr/>
            <p:nvPr/>
          </p:nvSpPr>
          <p:spPr>
            <a:xfrm>
              <a:off x="3860600" y="30120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12" y="255"/>
                  </a:lnTo>
                  <a:cubicBezTo>
                    <a:pt x="869" y="326"/>
                    <a:pt x="0" y="1314"/>
                    <a:pt x="72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7"/>
            <p:cNvSpPr/>
            <p:nvPr/>
          </p:nvSpPr>
          <p:spPr>
            <a:xfrm>
              <a:off x="3831425" y="29096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24" y="255"/>
                  </a:lnTo>
                  <a:cubicBezTo>
                    <a:pt x="869" y="327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43" y="4414"/>
                  </a:cubicBezTo>
                  <a:cubicBezTo>
                    <a:pt x="2187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3877850" y="311855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25" y="1"/>
                  </a:moveTo>
                  <a:cubicBezTo>
                    <a:pt x="5482" y="1"/>
                    <a:pt x="5438" y="2"/>
                    <a:pt x="5394" y="5"/>
                  </a:cubicBezTo>
                  <a:lnTo>
                    <a:pt x="1787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18" y="3159"/>
                    <a:pt x="938" y="3914"/>
                    <a:pt x="1903" y="3914"/>
                  </a:cubicBezTo>
                  <a:cubicBezTo>
                    <a:pt x="1940" y="3914"/>
                    <a:pt x="1976" y="3913"/>
                    <a:pt x="2013" y="3910"/>
                  </a:cubicBezTo>
                  <a:lnTo>
                    <a:pt x="5620" y="3684"/>
                  </a:lnTo>
                  <a:cubicBezTo>
                    <a:pt x="6644" y="3625"/>
                    <a:pt x="7418" y="2744"/>
                    <a:pt x="7347" y="1732"/>
                  </a:cubicBezTo>
                  <a:cubicBezTo>
                    <a:pt x="7290" y="752"/>
                    <a:pt x="6491" y="1"/>
                    <a:pt x="5525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3878150" y="3216550"/>
              <a:ext cx="163450" cy="86175"/>
            </a:xfrm>
            <a:custGeom>
              <a:avLst/>
              <a:gdLst/>
              <a:ahLst/>
              <a:cxnLst/>
              <a:rect l="l" t="t" r="r" b="b"/>
              <a:pathLst>
                <a:path w="6538" h="3447" extrusionOk="0">
                  <a:moveTo>
                    <a:pt x="4851" y="0"/>
                  </a:moveTo>
                  <a:cubicBezTo>
                    <a:pt x="4822" y="0"/>
                    <a:pt x="4793" y="1"/>
                    <a:pt x="4763" y="2"/>
                  </a:cubicBezTo>
                  <a:lnTo>
                    <a:pt x="1584" y="205"/>
                  </a:lnTo>
                  <a:cubicBezTo>
                    <a:pt x="679" y="252"/>
                    <a:pt x="1" y="1026"/>
                    <a:pt x="60" y="1931"/>
                  </a:cubicBezTo>
                  <a:cubicBezTo>
                    <a:pt x="117" y="2788"/>
                    <a:pt x="820" y="3447"/>
                    <a:pt x="1676" y="3447"/>
                  </a:cubicBezTo>
                  <a:cubicBezTo>
                    <a:pt x="1713" y="3447"/>
                    <a:pt x="1749" y="3446"/>
                    <a:pt x="1786" y="3443"/>
                  </a:cubicBezTo>
                  <a:lnTo>
                    <a:pt x="4965" y="3253"/>
                  </a:lnTo>
                  <a:cubicBezTo>
                    <a:pt x="5858" y="3193"/>
                    <a:pt x="6537" y="2419"/>
                    <a:pt x="6478" y="1526"/>
                  </a:cubicBezTo>
                  <a:cubicBezTo>
                    <a:pt x="6431" y="663"/>
                    <a:pt x="5707" y="0"/>
                    <a:pt x="4851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2897975" y="18658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37" y="96"/>
                    <a:pt x="3834" y="2989"/>
                    <a:pt x="2739" y="4799"/>
                  </a:cubicBezTo>
                  <a:cubicBezTo>
                    <a:pt x="1655" y="6609"/>
                    <a:pt x="0" y="6776"/>
                    <a:pt x="0" y="6776"/>
                  </a:cubicBezTo>
                  <a:lnTo>
                    <a:pt x="1750" y="17027"/>
                  </a:lnTo>
                  <a:lnTo>
                    <a:pt x="2512" y="16896"/>
                  </a:lnTo>
                  <a:cubicBezTo>
                    <a:pt x="5177" y="18349"/>
                    <a:pt x="8587" y="18614"/>
                    <a:pt x="10718" y="18614"/>
                  </a:cubicBezTo>
                  <a:cubicBezTo>
                    <a:pt x="11939" y="18614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2853025" y="2003050"/>
              <a:ext cx="94375" cy="329225"/>
            </a:xfrm>
            <a:custGeom>
              <a:avLst/>
              <a:gdLst/>
              <a:ahLst/>
              <a:cxnLst/>
              <a:rect l="l" t="t" r="r" b="b"/>
              <a:pathLst>
                <a:path w="3775" h="13169" extrusionOk="0">
                  <a:moveTo>
                    <a:pt x="1584" y="1"/>
                  </a:moveTo>
                  <a:lnTo>
                    <a:pt x="0" y="263"/>
                  </a:lnTo>
                  <a:lnTo>
                    <a:pt x="2191" y="13169"/>
                  </a:lnTo>
                  <a:lnTo>
                    <a:pt x="3775" y="1290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2188950" y="1977750"/>
              <a:ext cx="724225" cy="519725"/>
            </a:xfrm>
            <a:custGeom>
              <a:avLst/>
              <a:gdLst/>
              <a:ahLst/>
              <a:cxnLst/>
              <a:rect l="l" t="t" r="r" b="b"/>
              <a:pathLst>
                <a:path w="28969" h="20789" extrusionOk="0">
                  <a:moveTo>
                    <a:pt x="26337" y="1"/>
                  </a:moveTo>
                  <a:lnTo>
                    <a:pt x="60" y="4835"/>
                  </a:lnTo>
                  <a:lnTo>
                    <a:pt x="1" y="20789"/>
                  </a:lnTo>
                  <a:lnTo>
                    <a:pt x="28968" y="15455"/>
                  </a:lnTo>
                  <a:lnTo>
                    <a:pt x="26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2824750" y="2295350"/>
              <a:ext cx="49125" cy="49150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89" y="1"/>
                  </a:moveTo>
                  <a:cubicBezTo>
                    <a:pt x="441" y="1"/>
                    <a:pt x="0" y="441"/>
                    <a:pt x="0" y="977"/>
                  </a:cubicBezTo>
                  <a:cubicBezTo>
                    <a:pt x="0" y="1525"/>
                    <a:pt x="441" y="1965"/>
                    <a:pt x="989" y="1965"/>
                  </a:cubicBezTo>
                  <a:cubicBezTo>
                    <a:pt x="1536" y="1965"/>
                    <a:pt x="1965" y="1525"/>
                    <a:pt x="1965" y="977"/>
                  </a:cubicBezTo>
                  <a:cubicBezTo>
                    <a:pt x="1965" y="441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3093525" y="1812375"/>
              <a:ext cx="269100" cy="564675"/>
            </a:xfrm>
            <a:custGeom>
              <a:avLst/>
              <a:gdLst/>
              <a:ahLst/>
              <a:cxnLst/>
              <a:rect l="l" t="t" r="r" b="b"/>
              <a:pathLst>
                <a:path w="10764" h="22587" extrusionOk="0">
                  <a:moveTo>
                    <a:pt x="5407" y="0"/>
                  </a:moveTo>
                  <a:cubicBezTo>
                    <a:pt x="5285" y="0"/>
                    <a:pt x="5161" y="10"/>
                    <a:pt x="5037" y="32"/>
                  </a:cubicBezTo>
                  <a:lnTo>
                    <a:pt x="1977" y="555"/>
                  </a:lnTo>
                  <a:cubicBezTo>
                    <a:pt x="798" y="758"/>
                    <a:pt x="1" y="1877"/>
                    <a:pt x="203" y="3068"/>
                  </a:cubicBezTo>
                  <a:lnTo>
                    <a:pt x="3215" y="20772"/>
                  </a:lnTo>
                  <a:cubicBezTo>
                    <a:pt x="3397" y="21843"/>
                    <a:pt x="4321" y="22587"/>
                    <a:pt x="5372" y="22587"/>
                  </a:cubicBezTo>
                  <a:cubicBezTo>
                    <a:pt x="5489" y="22587"/>
                    <a:pt x="5608" y="22577"/>
                    <a:pt x="5728" y="22558"/>
                  </a:cubicBezTo>
                  <a:lnTo>
                    <a:pt x="8787" y="22034"/>
                  </a:lnTo>
                  <a:cubicBezTo>
                    <a:pt x="9966" y="21832"/>
                    <a:pt x="10764" y="20701"/>
                    <a:pt x="10562" y="19522"/>
                  </a:cubicBezTo>
                  <a:lnTo>
                    <a:pt x="7549" y="1817"/>
                  </a:lnTo>
                  <a:cubicBezTo>
                    <a:pt x="7368" y="751"/>
                    <a:pt x="6452" y="0"/>
                    <a:pt x="5407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3814750" y="1321125"/>
              <a:ext cx="302150" cy="302450"/>
            </a:xfrm>
            <a:custGeom>
              <a:avLst/>
              <a:gdLst/>
              <a:ahLst/>
              <a:cxnLst/>
              <a:rect l="l" t="t" r="r" b="b"/>
              <a:pathLst>
                <a:path w="12086" h="12098" extrusionOk="0">
                  <a:moveTo>
                    <a:pt x="6049" y="1"/>
                  </a:moveTo>
                  <a:cubicBezTo>
                    <a:pt x="2703" y="1"/>
                    <a:pt x="1" y="2715"/>
                    <a:pt x="1" y="6049"/>
                  </a:cubicBezTo>
                  <a:cubicBezTo>
                    <a:pt x="1" y="9395"/>
                    <a:pt x="2703" y="12097"/>
                    <a:pt x="6049" y="12097"/>
                  </a:cubicBezTo>
                  <a:cubicBezTo>
                    <a:pt x="9383" y="12097"/>
                    <a:pt x="12085" y="9395"/>
                    <a:pt x="12085" y="6049"/>
                  </a:cubicBezTo>
                  <a:cubicBezTo>
                    <a:pt x="12085" y="2715"/>
                    <a:pt x="9383" y="1"/>
                    <a:pt x="6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3838575" y="1303275"/>
              <a:ext cx="185450" cy="370900"/>
            </a:xfrm>
            <a:custGeom>
              <a:avLst/>
              <a:gdLst/>
              <a:ahLst/>
              <a:cxnLst/>
              <a:rect l="l" t="t" r="r" b="b"/>
              <a:pathLst>
                <a:path w="7418" h="14836" extrusionOk="0">
                  <a:moveTo>
                    <a:pt x="0" y="0"/>
                  </a:moveTo>
                  <a:lnTo>
                    <a:pt x="2524" y="14835"/>
                  </a:lnTo>
                  <a:lnTo>
                    <a:pt x="7418" y="12430"/>
                  </a:lnTo>
                  <a:lnTo>
                    <a:pt x="5417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2856900" y="1484250"/>
              <a:ext cx="302150" cy="302125"/>
            </a:xfrm>
            <a:custGeom>
              <a:avLst/>
              <a:gdLst/>
              <a:ahLst/>
              <a:cxnLst/>
              <a:rect l="l" t="t" r="r" b="b"/>
              <a:pathLst>
                <a:path w="12086" h="12085" extrusionOk="0">
                  <a:moveTo>
                    <a:pt x="6049" y="0"/>
                  </a:moveTo>
                  <a:cubicBezTo>
                    <a:pt x="2703" y="0"/>
                    <a:pt x="0" y="2703"/>
                    <a:pt x="0" y="6048"/>
                  </a:cubicBezTo>
                  <a:cubicBezTo>
                    <a:pt x="0" y="9382"/>
                    <a:pt x="2703" y="12085"/>
                    <a:pt x="6049" y="12085"/>
                  </a:cubicBezTo>
                  <a:cubicBezTo>
                    <a:pt x="9382" y="12085"/>
                    <a:pt x="12085" y="9382"/>
                    <a:pt x="12085" y="6048"/>
                  </a:cubicBezTo>
                  <a:cubicBezTo>
                    <a:pt x="12085" y="2703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3793625" y="1008500"/>
              <a:ext cx="248850" cy="944075"/>
            </a:xfrm>
            <a:custGeom>
              <a:avLst/>
              <a:gdLst/>
              <a:ahLst/>
              <a:cxnLst/>
              <a:rect l="l" t="t" r="r" b="b"/>
              <a:pathLst>
                <a:path w="9954" h="37763" extrusionOk="0">
                  <a:moveTo>
                    <a:pt x="2088" y="0"/>
                  </a:moveTo>
                  <a:cubicBezTo>
                    <a:pt x="1981" y="0"/>
                    <a:pt x="1872" y="9"/>
                    <a:pt x="1762" y="28"/>
                  </a:cubicBezTo>
                  <a:cubicBezTo>
                    <a:pt x="703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90"/>
                    <a:pt x="6922" y="37762"/>
                    <a:pt x="7854" y="37762"/>
                  </a:cubicBezTo>
                  <a:cubicBezTo>
                    <a:pt x="7962" y="37762"/>
                    <a:pt x="8070" y="37753"/>
                    <a:pt x="8180" y="37735"/>
                  </a:cubicBezTo>
                  <a:cubicBezTo>
                    <a:pt x="9239" y="37556"/>
                    <a:pt x="9954" y="36544"/>
                    <a:pt x="9775" y="35485"/>
                  </a:cubicBezTo>
                  <a:lnTo>
                    <a:pt x="4013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2978050" y="1397425"/>
              <a:ext cx="335775" cy="428750"/>
            </a:xfrm>
            <a:custGeom>
              <a:avLst/>
              <a:gdLst/>
              <a:ahLst/>
              <a:cxnLst/>
              <a:rect l="l" t="t" r="r" b="b"/>
              <a:pathLst>
                <a:path w="13431" h="17150" extrusionOk="0">
                  <a:moveTo>
                    <a:pt x="9097" y="1"/>
                  </a:moveTo>
                  <a:cubicBezTo>
                    <a:pt x="8975" y="1"/>
                    <a:pt x="8852" y="11"/>
                    <a:pt x="8727" y="32"/>
                  </a:cubicBezTo>
                  <a:lnTo>
                    <a:pt x="1988" y="1187"/>
                  </a:lnTo>
                  <a:cubicBezTo>
                    <a:pt x="798" y="1390"/>
                    <a:pt x="0" y="2509"/>
                    <a:pt x="202" y="3687"/>
                  </a:cubicBezTo>
                  <a:lnTo>
                    <a:pt x="2191" y="15344"/>
                  </a:lnTo>
                  <a:cubicBezTo>
                    <a:pt x="2372" y="16399"/>
                    <a:pt x="3288" y="17149"/>
                    <a:pt x="4333" y="17149"/>
                  </a:cubicBezTo>
                  <a:cubicBezTo>
                    <a:pt x="4455" y="17149"/>
                    <a:pt x="4578" y="17139"/>
                    <a:pt x="4703" y="17118"/>
                  </a:cubicBezTo>
                  <a:lnTo>
                    <a:pt x="11442" y="15975"/>
                  </a:lnTo>
                  <a:cubicBezTo>
                    <a:pt x="12633" y="15772"/>
                    <a:pt x="13430" y="14653"/>
                    <a:pt x="13228" y="13462"/>
                  </a:cubicBezTo>
                  <a:lnTo>
                    <a:pt x="11240" y="1818"/>
                  </a:lnTo>
                  <a:cubicBezTo>
                    <a:pt x="11058" y="752"/>
                    <a:pt x="10142" y="1"/>
                    <a:pt x="9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3259025" y="1065450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0"/>
                  </a:moveTo>
                  <a:cubicBezTo>
                    <a:pt x="13395" y="11513"/>
                    <a:pt x="1" y="15097"/>
                    <a:pt x="1" y="15097"/>
                  </a:cubicBezTo>
                  <a:lnTo>
                    <a:pt x="989" y="20919"/>
                  </a:lnTo>
                  <a:lnTo>
                    <a:pt x="1989" y="26741"/>
                  </a:lnTo>
                  <a:cubicBezTo>
                    <a:pt x="1989" y="26741"/>
                    <a:pt x="2565" y="26698"/>
                    <a:pt x="3579" y="26698"/>
                  </a:cubicBezTo>
                  <a:cubicBezTo>
                    <a:pt x="7533" y="26698"/>
                    <a:pt x="18153" y="27361"/>
                    <a:pt x="27325" y="33861"/>
                  </a:cubicBezTo>
                  <a:lnTo>
                    <a:pt x="24444" y="16931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3027150" y="1707775"/>
              <a:ext cx="166425" cy="56000"/>
            </a:xfrm>
            <a:custGeom>
              <a:avLst/>
              <a:gdLst/>
              <a:ahLst/>
              <a:cxnLst/>
              <a:rect l="l" t="t" r="r" b="b"/>
              <a:pathLst>
                <a:path w="6657" h="2240" extrusionOk="0">
                  <a:moveTo>
                    <a:pt x="6466" y="1"/>
                  </a:moveTo>
                  <a:cubicBezTo>
                    <a:pt x="6394" y="322"/>
                    <a:pt x="6144" y="584"/>
                    <a:pt x="5799" y="644"/>
                  </a:cubicBezTo>
                  <a:lnTo>
                    <a:pt x="1" y="1632"/>
                  </a:lnTo>
                  <a:lnTo>
                    <a:pt x="108" y="2239"/>
                  </a:lnTo>
                  <a:lnTo>
                    <a:pt x="5906" y="1251"/>
                  </a:lnTo>
                  <a:cubicBezTo>
                    <a:pt x="6359" y="1179"/>
                    <a:pt x="6656" y="751"/>
                    <a:pt x="6585" y="298"/>
                  </a:cubicBezTo>
                  <a:cubicBezTo>
                    <a:pt x="6561" y="191"/>
                    <a:pt x="6525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3008100" y="16003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66" y="1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1" y="1632"/>
                  </a:lnTo>
                  <a:lnTo>
                    <a:pt x="96" y="2239"/>
                  </a:lnTo>
                  <a:lnTo>
                    <a:pt x="5894" y="1263"/>
                  </a:lnTo>
                  <a:cubicBezTo>
                    <a:pt x="6347" y="1179"/>
                    <a:pt x="6644" y="751"/>
                    <a:pt x="6573" y="298"/>
                  </a:cubicBezTo>
                  <a:cubicBezTo>
                    <a:pt x="6549" y="191"/>
                    <a:pt x="6513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2990550" y="1491675"/>
              <a:ext cx="166400" cy="56000"/>
            </a:xfrm>
            <a:custGeom>
              <a:avLst/>
              <a:gdLst/>
              <a:ahLst/>
              <a:cxnLst/>
              <a:rect l="l" t="t" r="r" b="b"/>
              <a:pathLst>
                <a:path w="6656" h="2240" extrusionOk="0">
                  <a:moveTo>
                    <a:pt x="6465" y="1"/>
                  </a:moveTo>
                  <a:cubicBezTo>
                    <a:pt x="6394" y="322"/>
                    <a:pt x="6132" y="584"/>
                    <a:pt x="5787" y="644"/>
                  </a:cubicBezTo>
                  <a:lnTo>
                    <a:pt x="0" y="1632"/>
                  </a:lnTo>
                  <a:lnTo>
                    <a:pt x="107" y="2239"/>
                  </a:lnTo>
                  <a:lnTo>
                    <a:pt x="5894" y="1263"/>
                  </a:lnTo>
                  <a:cubicBezTo>
                    <a:pt x="6346" y="1180"/>
                    <a:pt x="6656" y="751"/>
                    <a:pt x="6572" y="298"/>
                  </a:cubicBezTo>
                  <a:cubicBezTo>
                    <a:pt x="6560" y="191"/>
                    <a:pt x="6513" y="96"/>
                    <a:pt x="6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3087575" y="1795000"/>
              <a:ext cx="197075" cy="109250"/>
            </a:xfrm>
            <a:custGeom>
              <a:avLst/>
              <a:gdLst/>
              <a:ahLst/>
              <a:cxnLst/>
              <a:rect l="l" t="t" r="r" b="b"/>
              <a:pathLst>
                <a:path w="7883" h="4370" extrusionOk="0">
                  <a:moveTo>
                    <a:pt x="7359" y="0"/>
                  </a:moveTo>
                  <a:lnTo>
                    <a:pt x="1" y="1250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3067050" y="1848450"/>
              <a:ext cx="204500" cy="120450"/>
            </a:xfrm>
            <a:custGeom>
              <a:avLst/>
              <a:gdLst/>
              <a:ahLst/>
              <a:cxnLst/>
              <a:rect l="l" t="t" r="r" b="b"/>
              <a:pathLst>
                <a:path w="8180" h="4818" extrusionOk="0">
                  <a:moveTo>
                    <a:pt x="6336" y="1"/>
                  </a:moveTo>
                  <a:cubicBezTo>
                    <a:pt x="6257" y="1"/>
                    <a:pt x="6177" y="6"/>
                    <a:pt x="6096" y="17"/>
                  </a:cubicBezTo>
                  <a:lnTo>
                    <a:pt x="1167" y="1089"/>
                  </a:lnTo>
                  <a:cubicBezTo>
                    <a:pt x="464" y="1375"/>
                    <a:pt x="0" y="1887"/>
                    <a:pt x="131" y="2827"/>
                  </a:cubicBezTo>
                  <a:lnTo>
                    <a:pt x="214" y="3208"/>
                  </a:lnTo>
                  <a:cubicBezTo>
                    <a:pt x="336" y="4079"/>
                    <a:pt x="161" y="4818"/>
                    <a:pt x="882" y="4818"/>
                  </a:cubicBezTo>
                  <a:cubicBezTo>
                    <a:pt x="939" y="4818"/>
                    <a:pt x="1002" y="4813"/>
                    <a:pt x="1072" y="4804"/>
                  </a:cubicBezTo>
                  <a:lnTo>
                    <a:pt x="6584" y="3422"/>
                  </a:lnTo>
                  <a:cubicBezTo>
                    <a:pt x="7525" y="3291"/>
                    <a:pt x="8180" y="2422"/>
                    <a:pt x="8049" y="1482"/>
                  </a:cubicBezTo>
                  <a:cubicBezTo>
                    <a:pt x="7929" y="622"/>
                    <a:pt x="7182" y="1"/>
                    <a:pt x="63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3209325" y="20270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7"/>
                    <a:pt x="0" y="1315"/>
                    <a:pt x="72" y="2470"/>
                  </a:cubicBezTo>
                  <a:cubicBezTo>
                    <a:pt x="140" y="3569"/>
                    <a:pt x="1057" y="4415"/>
                    <a:pt x="2154" y="4415"/>
                  </a:cubicBezTo>
                  <a:cubicBezTo>
                    <a:pt x="2198" y="4415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58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3180150" y="1924675"/>
              <a:ext cx="209275" cy="110350"/>
            </a:xfrm>
            <a:custGeom>
              <a:avLst/>
              <a:gdLst/>
              <a:ahLst/>
              <a:cxnLst/>
              <a:rect l="l" t="t" r="r" b="b"/>
              <a:pathLst>
                <a:path w="8371" h="4414" extrusionOk="0">
                  <a:moveTo>
                    <a:pt x="6228" y="0"/>
                  </a:moveTo>
                  <a:cubicBezTo>
                    <a:pt x="6184" y="0"/>
                    <a:pt x="6140" y="2"/>
                    <a:pt x="6096" y="4"/>
                  </a:cubicBezTo>
                  <a:lnTo>
                    <a:pt x="2024" y="254"/>
                  </a:lnTo>
                  <a:cubicBezTo>
                    <a:pt x="881" y="326"/>
                    <a:pt x="0" y="1314"/>
                    <a:pt x="72" y="2457"/>
                  </a:cubicBezTo>
                  <a:cubicBezTo>
                    <a:pt x="141" y="3567"/>
                    <a:pt x="1057" y="4414"/>
                    <a:pt x="2154" y="4414"/>
                  </a:cubicBezTo>
                  <a:cubicBezTo>
                    <a:pt x="2198" y="4414"/>
                    <a:pt x="2242" y="4412"/>
                    <a:pt x="2286" y="4410"/>
                  </a:cubicBezTo>
                  <a:lnTo>
                    <a:pt x="6358" y="4160"/>
                  </a:lnTo>
                  <a:cubicBezTo>
                    <a:pt x="7501" y="4088"/>
                    <a:pt x="8370" y="3100"/>
                    <a:pt x="8299" y="1945"/>
                  </a:cubicBezTo>
                  <a:cubicBezTo>
                    <a:pt x="8230" y="846"/>
                    <a:pt x="7314" y="0"/>
                    <a:pt x="6228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3226575" y="21336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50" y="2"/>
                    <a:pt x="5406" y="6"/>
                  </a:cubicBezTo>
                  <a:lnTo>
                    <a:pt x="1799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60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1"/>
                  </a:cubicBezTo>
                  <a:lnTo>
                    <a:pt x="5632" y="3685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3227175" y="2231600"/>
              <a:ext cx="163450" cy="86200"/>
            </a:xfrm>
            <a:custGeom>
              <a:avLst/>
              <a:gdLst/>
              <a:ahLst/>
              <a:cxnLst/>
              <a:rect l="l" t="t" r="r" b="b"/>
              <a:pathLst>
                <a:path w="6538" h="3448" extrusionOk="0">
                  <a:moveTo>
                    <a:pt x="4840" y="0"/>
                  </a:moveTo>
                  <a:cubicBezTo>
                    <a:pt x="4810" y="0"/>
                    <a:pt x="4781" y="1"/>
                    <a:pt x="4751" y="3"/>
                  </a:cubicBezTo>
                  <a:lnTo>
                    <a:pt x="1572" y="205"/>
                  </a:lnTo>
                  <a:cubicBezTo>
                    <a:pt x="679" y="253"/>
                    <a:pt x="1" y="1027"/>
                    <a:pt x="48" y="1920"/>
                  </a:cubicBezTo>
                  <a:cubicBezTo>
                    <a:pt x="105" y="2787"/>
                    <a:pt x="820" y="3447"/>
                    <a:pt x="1666" y="3447"/>
                  </a:cubicBezTo>
                  <a:cubicBezTo>
                    <a:pt x="1702" y="3447"/>
                    <a:pt x="1738" y="3446"/>
                    <a:pt x="1775" y="3444"/>
                  </a:cubicBezTo>
                  <a:lnTo>
                    <a:pt x="4954" y="3253"/>
                  </a:lnTo>
                  <a:cubicBezTo>
                    <a:pt x="5847" y="3194"/>
                    <a:pt x="6537" y="2420"/>
                    <a:pt x="6478" y="1527"/>
                  </a:cubicBezTo>
                  <a:cubicBezTo>
                    <a:pt x="6420" y="663"/>
                    <a:pt x="5695" y="0"/>
                    <a:pt x="4840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712350" y="3830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Attention, graduate students &amp; recent grads...</a:t>
            </a:r>
            <a:endParaRPr sz="1400"/>
          </a:p>
        </p:txBody>
      </p:sp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163200" y="746000"/>
            <a:ext cx="8817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Apply for the John A. Knauss Marine Policy Fellowship!</a:t>
            </a:r>
            <a:endParaRPr sz="1800" b="1"/>
          </a:p>
        </p:txBody>
      </p:sp>
      <p:pic>
        <p:nvPicPr>
          <p:cNvPr id="256" name="Google Shape;2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0775" y="3936775"/>
            <a:ext cx="721500" cy="7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 txBox="1">
            <a:spLocks noGrp="1"/>
          </p:cNvSpPr>
          <p:nvPr>
            <p:ph type="body" idx="1"/>
          </p:nvPr>
        </p:nvSpPr>
        <p:spPr>
          <a:xfrm>
            <a:off x="7534775" y="4611450"/>
            <a:ext cx="15618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bit.ly/knauss-fellowship</a:t>
            </a:r>
            <a:endParaRPr sz="1100"/>
          </a:p>
        </p:txBody>
      </p:sp>
      <p:sp>
        <p:nvSpPr>
          <p:cNvPr id="258" name="Google Shape;258;p37"/>
          <p:cNvSpPr txBox="1"/>
          <p:nvPr/>
        </p:nvSpPr>
        <p:spPr>
          <a:xfrm>
            <a:off x="3176075" y="4158450"/>
            <a:ext cx="36723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Submit</a:t>
            </a:r>
            <a:endParaRPr b="1"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materials to</a:t>
            </a:r>
            <a:endParaRPr b="1"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___ Sea Grant</a:t>
            </a:r>
            <a:endParaRPr b="1"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by February </a:t>
            </a:r>
            <a:r>
              <a:rPr lang="en" b="1" dirty="0" smtClean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15, 2024 </a:t>
            </a:r>
            <a:endParaRPr sz="700" dirty="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259" name="Google Shape;259;p3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39" y="285805"/>
            <a:ext cx="1027560" cy="378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(16:9)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Abel</vt:lpstr>
      <vt:lpstr>Arial</vt:lpstr>
      <vt:lpstr>Arvo</vt:lpstr>
      <vt:lpstr>Simple Light</vt:lpstr>
      <vt:lpstr>Human Rights Lesson</vt:lpstr>
      <vt:lpstr>Attention, graduate students &amp; recent grads...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Attention, graduate students &amp; recent grads...</dc:title>
  <dc:creator>Hallee Meltzer</dc:creator>
  <cp:lastModifiedBy>Hallee Meltzer</cp:lastModifiedBy>
  <cp:revision>3</cp:revision>
  <dcterms:modified xsi:type="dcterms:W3CDTF">2023-09-28T14:42:25Z</dcterms:modified>
</cp:coreProperties>
</file>